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1D986-2258-44AD-8975-04CB903E183E}" type="datetimeFigureOut">
              <a:rPr lang="de-DE" smtClean="0"/>
              <a:t>17.11.2009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A25A1-5782-45D4-A3A8-94378FCDAE3F}" type="slidenum">
              <a:rPr lang="de-CH" smtClean="0"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bgerundetes Rechtec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E635-8C4F-428B-B2B3-28C1D6998576}" type="datetimeFigureOut">
              <a:rPr lang="de-DE" smtClean="0"/>
              <a:t>17.11.2009</a:t>
            </a:fld>
            <a:endParaRPr lang="de-CH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99E4F7-D490-429B-8BD0-2BE80D4DB97E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Rechtec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E635-8C4F-428B-B2B3-28C1D6998576}" type="datetimeFigureOut">
              <a:rPr lang="de-DE" smtClean="0"/>
              <a:t>17.11.2009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E4F7-D490-429B-8BD0-2BE80D4DB97E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E635-8C4F-428B-B2B3-28C1D6998576}" type="datetimeFigureOut">
              <a:rPr lang="de-DE" smtClean="0"/>
              <a:t>17.11.2009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E4F7-D490-429B-8BD0-2BE80D4DB97E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E635-8C4F-428B-B2B3-28C1D6998576}" type="datetimeFigureOut">
              <a:rPr lang="de-DE" smtClean="0"/>
              <a:t>17.11.2009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E4F7-D490-429B-8BD0-2BE80D4DB97E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bgerundetes Rechtec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E635-8C4F-428B-B2B3-28C1D6998576}" type="datetimeFigureOut">
              <a:rPr lang="de-DE" smtClean="0"/>
              <a:t>17.11.2009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de-CH"/>
          </a:p>
        </p:txBody>
      </p:sp>
      <p:sp>
        <p:nvSpPr>
          <p:cNvPr id="7" name="Rechtec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99E4F7-D490-429B-8BD0-2BE80D4DB97E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E635-8C4F-428B-B2B3-28C1D6998576}" type="datetimeFigureOut">
              <a:rPr lang="de-DE" smtClean="0"/>
              <a:t>17.11.2009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E4F7-D490-429B-8BD0-2BE80D4DB97E}" type="slidenum">
              <a:rPr lang="de-CH" smtClean="0"/>
              <a:t>‹Nr.›</a:t>
            </a:fld>
            <a:endParaRPr lang="de-CH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E635-8C4F-428B-B2B3-28C1D6998576}" type="datetimeFigureOut">
              <a:rPr lang="de-DE" smtClean="0"/>
              <a:t>17.11.2009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E4F7-D490-429B-8BD0-2BE80D4DB97E}" type="slidenum">
              <a:rPr lang="de-CH" smtClean="0"/>
              <a:t>‹Nr.›</a:t>
            </a:fld>
            <a:endParaRPr lang="de-CH"/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E635-8C4F-428B-B2B3-28C1D6998576}" type="datetimeFigureOut">
              <a:rPr lang="de-DE" smtClean="0"/>
              <a:t>17.11.2009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E4F7-D490-429B-8BD0-2BE80D4DB97E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E635-8C4F-428B-B2B3-28C1D6998576}" type="datetimeFigureOut">
              <a:rPr lang="de-DE" smtClean="0"/>
              <a:t>17.11.2009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E4F7-D490-429B-8BD0-2BE80D4DB97E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bgerundetes Rechtec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E635-8C4F-428B-B2B3-28C1D6998576}" type="datetimeFigureOut">
              <a:rPr lang="de-DE" smtClean="0"/>
              <a:t>17.11.2009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E4F7-D490-429B-8BD0-2BE80D4DB97E}" type="slidenum">
              <a:rPr lang="de-CH" smtClean="0"/>
              <a:t>‹Nr.›</a:t>
            </a:fld>
            <a:endParaRPr lang="de-CH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E635-8C4F-428B-B2B3-28C1D6998576}" type="datetimeFigureOut">
              <a:rPr lang="de-DE" smtClean="0"/>
              <a:t>17.11.2009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99E4F7-D490-429B-8BD0-2BE80D4DB97E}" type="slidenum">
              <a:rPr lang="de-CH" smtClean="0"/>
              <a:t>‹Nr.›</a:t>
            </a:fld>
            <a:endParaRPr lang="de-CH"/>
          </a:p>
        </p:txBody>
      </p:sp>
      <p:sp>
        <p:nvSpPr>
          <p:cNvPr id="11" name="Rechtec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bgerundetes Rechtec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CFE635-8C4F-428B-B2B3-28C1D6998576}" type="datetimeFigureOut">
              <a:rPr lang="de-DE" smtClean="0"/>
              <a:t>17.11.2009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CH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99E4F7-D490-429B-8BD0-2BE80D4DB97E}" type="slidenum">
              <a:rPr lang="de-CH" smtClean="0"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CH" sz="7200" dirty="0" smtClean="0"/>
              <a:t>Wer bin ich ?</a:t>
            </a:r>
            <a:endParaRPr lang="de-CH" sz="72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smtClean="0"/>
              <a:t>Benotetes Powerpoint zum Thema:</a:t>
            </a:r>
            <a:endParaRPr lang="de-C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ln w="0">
            <a:noFill/>
          </a:ln>
        </p:spPr>
        <p:txBody>
          <a:bodyPr>
            <a:normAutofit/>
          </a:bodyPr>
          <a:lstStyle/>
          <a:p>
            <a:r>
              <a:rPr lang="de-CH" sz="4800" b="1" dirty="0" smtClean="0">
                <a:solidFill>
                  <a:srgbClr val="92D050"/>
                </a:solidFill>
              </a:rPr>
              <a:t>Ziele</a:t>
            </a:r>
            <a:endParaRPr lang="de-CH" sz="4800" b="1" dirty="0">
              <a:solidFill>
                <a:srgbClr val="92D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Eine einfache PowerPoint erstellen können und dabei die Grundfunktionen anwenden können.</a:t>
            </a:r>
          </a:p>
          <a:p>
            <a:r>
              <a:rPr lang="de-CH" sz="3200" dirty="0" smtClean="0"/>
              <a:t>Schüler und Lehrperson kennen diese Person.</a:t>
            </a:r>
            <a:endParaRPr lang="de-CH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4800" b="1" dirty="0" smtClean="0">
                <a:solidFill>
                  <a:srgbClr val="92D050"/>
                </a:solidFill>
              </a:rPr>
              <a:t>Inhalt</a:t>
            </a:r>
            <a:endParaRPr lang="de-CH" sz="4800" b="1" dirty="0">
              <a:solidFill>
                <a:srgbClr val="92D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CH" sz="3200" dirty="0" smtClean="0"/>
              <a:t>Anforderungen an die Powerpoint</a:t>
            </a:r>
          </a:p>
          <a:p>
            <a:r>
              <a:rPr lang="de-CH" sz="3200" dirty="0" smtClean="0"/>
              <a:t>Anforderungen an die Präsentation</a:t>
            </a:r>
          </a:p>
          <a:p>
            <a:r>
              <a:rPr lang="de-CH" sz="3200" dirty="0" smtClean="0"/>
              <a:t>Steckbrief</a:t>
            </a:r>
          </a:p>
          <a:p>
            <a:r>
              <a:rPr lang="de-CH" sz="3200" dirty="0" smtClean="0"/>
              <a:t>Hobbys</a:t>
            </a:r>
          </a:p>
          <a:p>
            <a:r>
              <a:rPr lang="de-CH" sz="3200" dirty="0" smtClean="0"/>
              <a:t>Berufswunsch</a:t>
            </a:r>
          </a:p>
          <a:p>
            <a:r>
              <a:rPr lang="de-CH" sz="3200" dirty="0" smtClean="0"/>
              <a:t>Weiteres</a:t>
            </a:r>
          </a:p>
          <a:p>
            <a:endParaRPr lang="de-CH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8662" y="500042"/>
            <a:ext cx="7772400" cy="1143000"/>
          </a:xfrm>
        </p:spPr>
        <p:txBody>
          <a:bodyPr>
            <a:noAutofit/>
          </a:bodyPr>
          <a:lstStyle/>
          <a:p>
            <a:r>
              <a:rPr lang="de-CH" sz="4400" b="1" dirty="0" smtClean="0">
                <a:solidFill>
                  <a:srgbClr val="92D050"/>
                </a:solidFill>
              </a:rPr>
              <a:t>Anforderungen an die Powerpoint</a:t>
            </a:r>
            <a:endParaRPr lang="de-CH" sz="4400" b="1" dirty="0">
              <a:solidFill>
                <a:srgbClr val="92D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928662" y="1714488"/>
            <a:ext cx="7772400" cy="4572000"/>
          </a:xfrm>
        </p:spPr>
        <p:txBody>
          <a:bodyPr/>
          <a:lstStyle/>
          <a:p>
            <a:r>
              <a:rPr lang="de-CH" sz="3200" dirty="0" smtClean="0"/>
              <a:t>Mindestens fünf Folien lang</a:t>
            </a:r>
          </a:p>
          <a:p>
            <a:r>
              <a:rPr lang="de-CH" sz="3200" dirty="0" smtClean="0"/>
              <a:t>Einheitliches Design</a:t>
            </a:r>
          </a:p>
          <a:p>
            <a:r>
              <a:rPr lang="de-CH" sz="3200" dirty="0" smtClean="0"/>
              <a:t>Gut sichtbare Schriftgrösse</a:t>
            </a:r>
          </a:p>
          <a:p>
            <a:r>
              <a:rPr lang="de-CH" sz="3200" dirty="0" smtClean="0"/>
              <a:t>Nur wichtige Punkte sollen auf der PowerPoint erscheinen</a:t>
            </a:r>
          </a:p>
          <a:p>
            <a:r>
              <a:rPr lang="de-CH" sz="3200" dirty="0" smtClean="0"/>
              <a:t>Keine aufwändigen Animationen</a:t>
            </a:r>
          </a:p>
          <a:p>
            <a:r>
              <a:rPr lang="de-CH" sz="3200" dirty="0" smtClean="0"/>
              <a:t>Abgabetermin einhalten</a:t>
            </a:r>
          </a:p>
          <a:p>
            <a:endParaRPr lang="de-C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7772400" cy="1143000"/>
          </a:xfrm>
        </p:spPr>
        <p:txBody>
          <a:bodyPr>
            <a:noAutofit/>
          </a:bodyPr>
          <a:lstStyle/>
          <a:p>
            <a:r>
              <a:rPr lang="de-CH" sz="4400" b="1" dirty="0" smtClean="0">
                <a:solidFill>
                  <a:srgbClr val="92D050"/>
                </a:solidFill>
              </a:rPr>
              <a:t>Anforderungen an die Präsentation</a:t>
            </a:r>
            <a:endParaRPr lang="de-CH" sz="4400" b="1" dirty="0">
              <a:solidFill>
                <a:srgbClr val="92D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928662" y="1714488"/>
            <a:ext cx="7772400" cy="4572000"/>
          </a:xfrm>
        </p:spPr>
        <p:txBody>
          <a:bodyPr>
            <a:normAutofit/>
          </a:bodyPr>
          <a:lstStyle/>
          <a:p>
            <a:r>
              <a:rPr lang="de-CH" sz="3200" dirty="0" smtClean="0"/>
              <a:t>Muss mit dem </a:t>
            </a:r>
            <a:r>
              <a:rPr lang="de-CH" sz="3200" dirty="0" err="1" smtClean="0"/>
              <a:t>Beamer</a:t>
            </a:r>
            <a:r>
              <a:rPr lang="de-CH" sz="3200" dirty="0" smtClean="0"/>
              <a:t> gehalten werden</a:t>
            </a:r>
          </a:p>
          <a:p>
            <a:r>
              <a:rPr lang="de-CH" sz="3200" dirty="0" smtClean="0"/>
              <a:t>Standartsprache</a:t>
            </a:r>
          </a:p>
          <a:p>
            <a:r>
              <a:rPr lang="de-CH" sz="3200" dirty="0" smtClean="0"/>
              <a:t>Muss dokumentiert werden</a:t>
            </a:r>
          </a:p>
          <a:p>
            <a:r>
              <a:rPr lang="de-CH" sz="3200" dirty="0" smtClean="0"/>
              <a:t>Klar und verständlich</a:t>
            </a:r>
            <a:endParaRPr lang="de-CH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4800" b="1" dirty="0" smtClean="0">
                <a:solidFill>
                  <a:srgbClr val="92D050"/>
                </a:solidFill>
              </a:rPr>
              <a:t>Steckbrief</a:t>
            </a:r>
            <a:endParaRPr lang="de-CH" sz="4800" b="1" dirty="0">
              <a:solidFill>
                <a:srgbClr val="92D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CH" sz="3500" dirty="0" smtClean="0"/>
              <a:t>Beispiele:</a:t>
            </a:r>
          </a:p>
          <a:p>
            <a:r>
              <a:rPr lang="de-CH" sz="3500" dirty="0" smtClean="0"/>
              <a:t>Vorname, Name</a:t>
            </a:r>
          </a:p>
          <a:p>
            <a:r>
              <a:rPr lang="de-CH" sz="3500" dirty="0" smtClean="0"/>
              <a:t>Foto</a:t>
            </a:r>
          </a:p>
          <a:p>
            <a:r>
              <a:rPr lang="de-CH" sz="3500" dirty="0" smtClean="0"/>
              <a:t>Alter, Geburtsdatum</a:t>
            </a:r>
          </a:p>
          <a:p>
            <a:r>
              <a:rPr lang="de-CH" sz="3500" dirty="0" smtClean="0"/>
              <a:t>Adresse und Email</a:t>
            </a:r>
          </a:p>
          <a:p>
            <a:r>
              <a:rPr lang="de-CH" sz="3500" dirty="0" smtClean="0"/>
              <a:t>Geburtsort / Bürgerort</a:t>
            </a:r>
          </a:p>
          <a:p>
            <a:r>
              <a:rPr lang="de-CH" sz="3500" dirty="0" smtClean="0"/>
              <a:t>Grösse</a:t>
            </a:r>
          </a:p>
          <a:p>
            <a:r>
              <a:rPr lang="de-CH" sz="3500" dirty="0" smtClean="0"/>
              <a:t>Evtl. Geschwister</a:t>
            </a:r>
          </a:p>
          <a:p>
            <a:r>
              <a:rPr lang="de-CH" sz="3500" dirty="0" smtClean="0"/>
              <a:t>Etc.</a:t>
            </a:r>
          </a:p>
          <a:p>
            <a:endParaRPr lang="de-C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Dactylos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107</Words>
  <Application>Microsoft Office PowerPoint</Application>
  <PresentationFormat>Bildschirmpräsentation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Dactylos</vt:lpstr>
      <vt:lpstr>Benotetes Powerpoint zum Thema:</vt:lpstr>
      <vt:lpstr>Ziele</vt:lpstr>
      <vt:lpstr>Inhalt</vt:lpstr>
      <vt:lpstr>Anforderungen an die Powerpoint</vt:lpstr>
      <vt:lpstr>Anforderungen an die Präsentation</vt:lpstr>
      <vt:lpstr>Steckbrief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Benotetes Powerpoint zum Thema:</dc:title>
  <dc:creator>Andrea Stalder</dc:creator>
  <cp:lastModifiedBy>Andrea Stalder</cp:lastModifiedBy>
  <cp:revision>3</cp:revision>
  <dcterms:created xsi:type="dcterms:W3CDTF">2009-11-17T13:46:28Z</dcterms:created>
  <dcterms:modified xsi:type="dcterms:W3CDTF">2009-11-17T14:07:20Z</dcterms:modified>
</cp:coreProperties>
</file>